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sldIdLst>
    <p:sldId id="256" r:id="rId2"/>
  </p:sldIdLst>
  <p:sldSz cx="7772400" cy="100584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243"/>
    <p:restoredTop sz="94658"/>
  </p:normalViewPr>
  <p:slideViewPr>
    <p:cSldViewPr snapToGrid="0">
      <p:cViewPr>
        <p:scale>
          <a:sx n="100" d="100"/>
          <a:sy n="100" d="100"/>
        </p:scale>
        <p:origin x="1138" y="-253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82930" y="1646133"/>
            <a:ext cx="6606540" cy="3501813"/>
          </a:xfrm>
        </p:spPr>
        <p:txBody>
          <a:bodyPr anchor="b"/>
          <a:lstStyle>
            <a:lvl1pPr algn="ctr">
              <a:defRPr sz="5100"/>
            </a:lvl1pPr>
          </a:lstStyle>
          <a:p>
            <a:r>
              <a:rPr lang="en-US"/>
              <a:t>Click to edit Master title style</a:t>
            </a:r>
            <a:endParaRPr lang="en-US" dirty="0"/>
          </a:p>
        </p:txBody>
      </p:sp>
      <p:sp>
        <p:nvSpPr>
          <p:cNvPr id="3" name="Subtitle 2"/>
          <p:cNvSpPr>
            <a:spLocks noGrp="1"/>
          </p:cNvSpPr>
          <p:nvPr>
            <p:ph type="subTitle" idx="1"/>
          </p:nvPr>
        </p:nvSpPr>
        <p:spPr>
          <a:xfrm>
            <a:off x="971550" y="5282989"/>
            <a:ext cx="5829300" cy="2428451"/>
          </a:xfrm>
        </p:spPr>
        <p:txBody>
          <a:bodyPr/>
          <a:lstStyle>
            <a:lvl1pPr marL="0" indent="0" algn="ctr">
              <a:buNone/>
              <a:defRPr sz="2040"/>
            </a:lvl1pPr>
            <a:lvl2pPr marL="388620" indent="0" algn="ctr">
              <a:buNone/>
              <a:defRPr sz="1700"/>
            </a:lvl2pPr>
            <a:lvl3pPr marL="777240" indent="0" algn="ctr">
              <a:buNone/>
              <a:defRPr sz="1530"/>
            </a:lvl3pPr>
            <a:lvl4pPr marL="1165860" indent="0" algn="ctr">
              <a:buNone/>
              <a:defRPr sz="1360"/>
            </a:lvl4pPr>
            <a:lvl5pPr marL="1554480" indent="0" algn="ctr">
              <a:buNone/>
              <a:defRPr sz="1360"/>
            </a:lvl5pPr>
            <a:lvl6pPr marL="1943100" indent="0" algn="ctr">
              <a:buNone/>
              <a:defRPr sz="1360"/>
            </a:lvl6pPr>
            <a:lvl7pPr marL="2331720" indent="0" algn="ctr">
              <a:buNone/>
              <a:defRPr sz="1360"/>
            </a:lvl7pPr>
            <a:lvl8pPr marL="2720340" indent="0" algn="ctr">
              <a:buNone/>
              <a:defRPr sz="1360"/>
            </a:lvl8pPr>
            <a:lvl9pPr marL="3108960" indent="0" algn="ctr">
              <a:buNone/>
              <a:defRPr sz="136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6DF79818-B3EB-444E-8D73-5FFF5D434DB1}" type="datetimeFigureOut">
              <a:rPr lang="en-US" smtClean="0"/>
              <a:t>04/27/2026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73F087-9C06-C840-BACF-C6639672DC89}" type="slidenum">
              <a:rPr lang="en-US" smtClean="0"/>
              <a:t>‹#›</a:t>
            </a:fld>
            <a:endParaRPr lang="en-US"/>
          </a:p>
        </p:txBody>
      </p:sp>
    </p:spTree>
    <p:extLst>
      <p:ext uri="{BB962C8B-B14F-4D97-AF65-F5344CB8AC3E}">
        <p14:creationId xmlns:p14="http://schemas.microsoft.com/office/powerpoint/2010/main" val="35181070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DF79818-B3EB-444E-8D73-5FFF5D434DB1}" type="datetimeFigureOut">
              <a:rPr lang="en-US" smtClean="0"/>
              <a:t>04/27/2026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73F087-9C06-C840-BACF-C6639672DC89}" type="slidenum">
              <a:rPr lang="en-US" smtClean="0"/>
              <a:t>‹#›</a:t>
            </a:fld>
            <a:endParaRPr lang="en-US"/>
          </a:p>
        </p:txBody>
      </p:sp>
    </p:spTree>
    <p:extLst>
      <p:ext uri="{BB962C8B-B14F-4D97-AF65-F5344CB8AC3E}">
        <p14:creationId xmlns:p14="http://schemas.microsoft.com/office/powerpoint/2010/main" val="26399732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562124" y="535517"/>
            <a:ext cx="1675924" cy="852402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534353" y="535517"/>
            <a:ext cx="4930616" cy="852402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DF79818-B3EB-444E-8D73-5FFF5D434DB1}" type="datetimeFigureOut">
              <a:rPr lang="en-US" smtClean="0"/>
              <a:t>04/27/2026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73F087-9C06-C840-BACF-C6639672DC89}" type="slidenum">
              <a:rPr lang="en-US" smtClean="0"/>
              <a:t>‹#›</a:t>
            </a:fld>
            <a:endParaRPr lang="en-US"/>
          </a:p>
        </p:txBody>
      </p:sp>
    </p:spTree>
    <p:extLst>
      <p:ext uri="{BB962C8B-B14F-4D97-AF65-F5344CB8AC3E}">
        <p14:creationId xmlns:p14="http://schemas.microsoft.com/office/powerpoint/2010/main" val="37280439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DF79818-B3EB-444E-8D73-5FFF5D434DB1}" type="datetimeFigureOut">
              <a:rPr lang="en-US" smtClean="0"/>
              <a:t>04/27/2026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73F087-9C06-C840-BACF-C6639672DC89}" type="slidenum">
              <a:rPr lang="en-US" smtClean="0"/>
              <a:t>‹#›</a:t>
            </a:fld>
            <a:endParaRPr lang="en-US"/>
          </a:p>
        </p:txBody>
      </p:sp>
    </p:spTree>
    <p:extLst>
      <p:ext uri="{BB962C8B-B14F-4D97-AF65-F5344CB8AC3E}">
        <p14:creationId xmlns:p14="http://schemas.microsoft.com/office/powerpoint/2010/main" val="10251906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05" y="2507618"/>
            <a:ext cx="6703695" cy="4184014"/>
          </a:xfrm>
        </p:spPr>
        <p:txBody>
          <a:bodyPr anchor="b"/>
          <a:lstStyle>
            <a:lvl1pPr>
              <a:defRPr sz="5100"/>
            </a:lvl1pPr>
          </a:lstStyle>
          <a:p>
            <a:r>
              <a:rPr lang="en-US"/>
              <a:t>Click to edit Master title style</a:t>
            </a:r>
            <a:endParaRPr lang="en-US" dirty="0"/>
          </a:p>
        </p:txBody>
      </p:sp>
      <p:sp>
        <p:nvSpPr>
          <p:cNvPr id="3" name="Text Placeholder 2"/>
          <p:cNvSpPr>
            <a:spLocks noGrp="1"/>
          </p:cNvSpPr>
          <p:nvPr>
            <p:ph type="body" idx="1"/>
          </p:nvPr>
        </p:nvSpPr>
        <p:spPr>
          <a:xfrm>
            <a:off x="530305" y="6731215"/>
            <a:ext cx="6703695" cy="2200274"/>
          </a:xfrm>
        </p:spPr>
        <p:txBody>
          <a:bodyPr/>
          <a:lstStyle>
            <a:lvl1pPr marL="0" indent="0">
              <a:buNone/>
              <a:defRPr sz="2040">
                <a:solidFill>
                  <a:schemeClr val="tx1">
                    <a:tint val="82000"/>
                  </a:schemeClr>
                </a:solidFill>
              </a:defRPr>
            </a:lvl1pPr>
            <a:lvl2pPr marL="388620" indent="0">
              <a:buNone/>
              <a:defRPr sz="1700">
                <a:solidFill>
                  <a:schemeClr val="tx1">
                    <a:tint val="82000"/>
                  </a:schemeClr>
                </a:solidFill>
              </a:defRPr>
            </a:lvl2pPr>
            <a:lvl3pPr marL="777240" indent="0">
              <a:buNone/>
              <a:defRPr sz="1530">
                <a:solidFill>
                  <a:schemeClr val="tx1">
                    <a:tint val="82000"/>
                  </a:schemeClr>
                </a:solidFill>
              </a:defRPr>
            </a:lvl3pPr>
            <a:lvl4pPr marL="1165860" indent="0">
              <a:buNone/>
              <a:defRPr sz="1360">
                <a:solidFill>
                  <a:schemeClr val="tx1">
                    <a:tint val="82000"/>
                  </a:schemeClr>
                </a:solidFill>
              </a:defRPr>
            </a:lvl4pPr>
            <a:lvl5pPr marL="1554480" indent="0">
              <a:buNone/>
              <a:defRPr sz="1360">
                <a:solidFill>
                  <a:schemeClr val="tx1">
                    <a:tint val="82000"/>
                  </a:schemeClr>
                </a:solidFill>
              </a:defRPr>
            </a:lvl5pPr>
            <a:lvl6pPr marL="1943100" indent="0">
              <a:buNone/>
              <a:defRPr sz="1360">
                <a:solidFill>
                  <a:schemeClr val="tx1">
                    <a:tint val="82000"/>
                  </a:schemeClr>
                </a:solidFill>
              </a:defRPr>
            </a:lvl6pPr>
            <a:lvl7pPr marL="2331720" indent="0">
              <a:buNone/>
              <a:defRPr sz="1360">
                <a:solidFill>
                  <a:schemeClr val="tx1">
                    <a:tint val="82000"/>
                  </a:schemeClr>
                </a:solidFill>
              </a:defRPr>
            </a:lvl7pPr>
            <a:lvl8pPr marL="2720340" indent="0">
              <a:buNone/>
              <a:defRPr sz="1360">
                <a:solidFill>
                  <a:schemeClr val="tx1">
                    <a:tint val="82000"/>
                  </a:schemeClr>
                </a:solidFill>
              </a:defRPr>
            </a:lvl8pPr>
            <a:lvl9pPr marL="3108960" indent="0">
              <a:buNone/>
              <a:defRPr sz="1360">
                <a:solidFill>
                  <a:schemeClr val="tx1">
                    <a:tint val="82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DF79818-B3EB-444E-8D73-5FFF5D434DB1}" type="datetimeFigureOut">
              <a:rPr lang="en-US" smtClean="0"/>
              <a:t>04/27/2026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73F087-9C06-C840-BACF-C6639672DC89}" type="slidenum">
              <a:rPr lang="en-US" smtClean="0"/>
              <a:t>‹#›</a:t>
            </a:fld>
            <a:endParaRPr lang="en-US"/>
          </a:p>
        </p:txBody>
      </p:sp>
    </p:spTree>
    <p:extLst>
      <p:ext uri="{BB962C8B-B14F-4D97-AF65-F5344CB8AC3E}">
        <p14:creationId xmlns:p14="http://schemas.microsoft.com/office/powerpoint/2010/main" val="34212240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34353" y="2677584"/>
            <a:ext cx="3303270" cy="63819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934778" y="2677584"/>
            <a:ext cx="3303270" cy="63819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DF79818-B3EB-444E-8D73-5FFF5D434DB1}" type="datetimeFigureOut">
              <a:rPr lang="en-US" smtClean="0"/>
              <a:t>04/27/2026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D73F087-9C06-C840-BACF-C6639672DC89}" type="slidenum">
              <a:rPr lang="en-US" smtClean="0"/>
              <a:t>‹#›</a:t>
            </a:fld>
            <a:endParaRPr lang="en-US"/>
          </a:p>
        </p:txBody>
      </p:sp>
    </p:spTree>
    <p:extLst>
      <p:ext uri="{BB962C8B-B14F-4D97-AF65-F5344CB8AC3E}">
        <p14:creationId xmlns:p14="http://schemas.microsoft.com/office/powerpoint/2010/main" val="18059379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5365" y="535519"/>
            <a:ext cx="6703695" cy="1944159"/>
          </a:xfrm>
        </p:spPr>
        <p:txBody>
          <a:bodyPr/>
          <a:lstStyle/>
          <a:p>
            <a:r>
              <a:rPr lang="en-US"/>
              <a:t>Click to edit Master title style</a:t>
            </a:r>
            <a:endParaRPr lang="en-US" dirty="0"/>
          </a:p>
        </p:txBody>
      </p:sp>
      <p:sp>
        <p:nvSpPr>
          <p:cNvPr id="3" name="Text Placeholder 2"/>
          <p:cNvSpPr>
            <a:spLocks noGrp="1"/>
          </p:cNvSpPr>
          <p:nvPr>
            <p:ph type="body" idx="1"/>
          </p:nvPr>
        </p:nvSpPr>
        <p:spPr>
          <a:xfrm>
            <a:off x="535366" y="2465706"/>
            <a:ext cx="3288089" cy="1208404"/>
          </a:xfrm>
        </p:spPr>
        <p:txBody>
          <a:bodyPr anchor="b"/>
          <a:lstStyle>
            <a:lvl1pPr marL="0" indent="0">
              <a:buNone/>
              <a:defRPr sz="2040" b="1"/>
            </a:lvl1pPr>
            <a:lvl2pPr marL="388620" indent="0">
              <a:buNone/>
              <a:defRPr sz="1700" b="1"/>
            </a:lvl2pPr>
            <a:lvl3pPr marL="777240" indent="0">
              <a:buNone/>
              <a:defRPr sz="1530" b="1"/>
            </a:lvl3pPr>
            <a:lvl4pPr marL="1165860" indent="0">
              <a:buNone/>
              <a:defRPr sz="1360" b="1"/>
            </a:lvl4pPr>
            <a:lvl5pPr marL="1554480" indent="0">
              <a:buNone/>
              <a:defRPr sz="1360" b="1"/>
            </a:lvl5pPr>
            <a:lvl6pPr marL="1943100" indent="0">
              <a:buNone/>
              <a:defRPr sz="1360" b="1"/>
            </a:lvl6pPr>
            <a:lvl7pPr marL="2331720" indent="0">
              <a:buNone/>
              <a:defRPr sz="1360" b="1"/>
            </a:lvl7pPr>
            <a:lvl8pPr marL="2720340" indent="0">
              <a:buNone/>
              <a:defRPr sz="1360" b="1"/>
            </a:lvl8pPr>
            <a:lvl9pPr marL="3108960" indent="0">
              <a:buNone/>
              <a:defRPr sz="1360" b="1"/>
            </a:lvl9pPr>
          </a:lstStyle>
          <a:p>
            <a:pPr lvl="0"/>
            <a:r>
              <a:rPr lang="en-US"/>
              <a:t>Click to edit Master text styles</a:t>
            </a:r>
          </a:p>
        </p:txBody>
      </p:sp>
      <p:sp>
        <p:nvSpPr>
          <p:cNvPr id="4" name="Content Placeholder 3"/>
          <p:cNvSpPr>
            <a:spLocks noGrp="1"/>
          </p:cNvSpPr>
          <p:nvPr>
            <p:ph sz="half" idx="2"/>
          </p:nvPr>
        </p:nvSpPr>
        <p:spPr>
          <a:xfrm>
            <a:off x="535366" y="3674110"/>
            <a:ext cx="3288089" cy="54040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934778" y="2465706"/>
            <a:ext cx="3304282" cy="1208404"/>
          </a:xfrm>
        </p:spPr>
        <p:txBody>
          <a:bodyPr anchor="b"/>
          <a:lstStyle>
            <a:lvl1pPr marL="0" indent="0">
              <a:buNone/>
              <a:defRPr sz="2040" b="1"/>
            </a:lvl1pPr>
            <a:lvl2pPr marL="388620" indent="0">
              <a:buNone/>
              <a:defRPr sz="1700" b="1"/>
            </a:lvl2pPr>
            <a:lvl3pPr marL="777240" indent="0">
              <a:buNone/>
              <a:defRPr sz="1530" b="1"/>
            </a:lvl3pPr>
            <a:lvl4pPr marL="1165860" indent="0">
              <a:buNone/>
              <a:defRPr sz="1360" b="1"/>
            </a:lvl4pPr>
            <a:lvl5pPr marL="1554480" indent="0">
              <a:buNone/>
              <a:defRPr sz="1360" b="1"/>
            </a:lvl5pPr>
            <a:lvl6pPr marL="1943100" indent="0">
              <a:buNone/>
              <a:defRPr sz="1360" b="1"/>
            </a:lvl6pPr>
            <a:lvl7pPr marL="2331720" indent="0">
              <a:buNone/>
              <a:defRPr sz="1360" b="1"/>
            </a:lvl7pPr>
            <a:lvl8pPr marL="2720340" indent="0">
              <a:buNone/>
              <a:defRPr sz="1360" b="1"/>
            </a:lvl8pPr>
            <a:lvl9pPr marL="3108960" indent="0">
              <a:buNone/>
              <a:defRPr sz="1360" b="1"/>
            </a:lvl9pPr>
          </a:lstStyle>
          <a:p>
            <a:pPr lvl="0"/>
            <a:r>
              <a:rPr lang="en-US"/>
              <a:t>Click to edit Master text styles</a:t>
            </a:r>
          </a:p>
        </p:txBody>
      </p:sp>
      <p:sp>
        <p:nvSpPr>
          <p:cNvPr id="6" name="Content Placeholder 5"/>
          <p:cNvSpPr>
            <a:spLocks noGrp="1"/>
          </p:cNvSpPr>
          <p:nvPr>
            <p:ph sz="quarter" idx="4"/>
          </p:nvPr>
        </p:nvSpPr>
        <p:spPr>
          <a:xfrm>
            <a:off x="3934778" y="3674110"/>
            <a:ext cx="3304282" cy="54040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6DF79818-B3EB-444E-8D73-5FFF5D434DB1}" type="datetimeFigureOut">
              <a:rPr lang="en-US" smtClean="0"/>
              <a:t>04/27/2026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D73F087-9C06-C840-BACF-C6639672DC89}" type="slidenum">
              <a:rPr lang="en-US" smtClean="0"/>
              <a:t>‹#›</a:t>
            </a:fld>
            <a:endParaRPr lang="en-US"/>
          </a:p>
        </p:txBody>
      </p:sp>
    </p:spTree>
    <p:extLst>
      <p:ext uri="{BB962C8B-B14F-4D97-AF65-F5344CB8AC3E}">
        <p14:creationId xmlns:p14="http://schemas.microsoft.com/office/powerpoint/2010/main" val="20949967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DF79818-B3EB-444E-8D73-5FFF5D434DB1}" type="datetimeFigureOut">
              <a:rPr lang="en-US" smtClean="0"/>
              <a:t>04/27/2026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D73F087-9C06-C840-BACF-C6639672DC89}" type="slidenum">
              <a:rPr lang="en-US" smtClean="0"/>
              <a:t>‹#›</a:t>
            </a:fld>
            <a:endParaRPr lang="en-US"/>
          </a:p>
        </p:txBody>
      </p:sp>
    </p:spTree>
    <p:extLst>
      <p:ext uri="{BB962C8B-B14F-4D97-AF65-F5344CB8AC3E}">
        <p14:creationId xmlns:p14="http://schemas.microsoft.com/office/powerpoint/2010/main" val="36216261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DF79818-B3EB-444E-8D73-5FFF5D434DB1}" type="datetimeFigureOut">
              <a:rPr lang="en-US" smtClean="0"/>
              <a:t>04/27/2026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D73F087-9C06-C840-BACF-C6639672DC89}" type="slidenum">
              <a:rPr lang="en-US" smtClean="0"/>
              <a:t>‹#›</a:t>
            </a:fld>
            <a:endParaRPr lang="en-US"/>
          </a:p>
        </p:txBody>
      </p:sp>
    </p:spTree>
    <p:extLst>
      <p:ext uri="{BB962C8B-B14F-4D97-AF65-F5344CB8AC3E}">
        <p14:creationId xmlns:p14="http://schemas.microsoft.com/office/powerpoint/2010/main" val="10930941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65" y="670560"/>
            <a:ext cx="2506801" cy="2346960"/>
          </a:xfrm>
        </p:spPr>
        <p:txBody>
          <a:bodyPr anchor="b"/>
          <a:lstStyle>
            <a:lvl1pPr>
              <a:defRPr sz="2720"/>
            </a:lvl1pPr>
          </a:lstStyle>
          <a:p>
            <a:r>
              <a:rPr lang="en-US"/>
              <a:t>Click to edit Master title style</a:t>
            </a:r>
            <a:endParaRPr lang="en-US" dirty="0"/>
          </a:p>
        </p:txBody>
      </p:sp>
      <p:sp>
        <p:nvSpPr>
          <p:cNvPr id="3" name="Content Placeholder 2"/>
          <p:cNvSpPr>
            <a:spLocks noGrp="1"/>
          </p:cNvSpPr>
          <p:nvPr>
            <p:ph idx="1"/>
          </p:nvPr>
        </p:nvSpPr>
        <p:spPr>
          <a:xfrm>
            <a:off x="3304282" y="1448226"/>
            <a:ext cx="3934778" cy="7147983"/>
          </a:xfrm>
        </p:spPr>
        <p:txBody>
          <a:bodyPr/>
          <a:lstStyle>
            <a:lvl1pPr>
              <a:defRPr sz="2720"/>
            </a:lvl1pPr>
            <a:lvl2pPr>
              <a:defRPr sz="2380"/>
            </a:lvl2pPr>
            <a:lvl3pPr>
              <a:defRPr sz="2040"/>
            </a:lvl3pPr>
            <a:lvl4pPr>
              <a:defRPr sz="1700"/>
            </a:lvl4pPr>
            <a:lvl5pPr>
              <a:defRPr sz="1700"/>
            </a:lvl5pPr>
            <a:lvl6pPr>
              <a:defRPr sz="1700"/>
            </a:lvl6pPr>
            <a:lvl7pPr>
              <a:defRPr sz="1700"/>
            </a:lvl7pPr>
            <a:lvl8pPr>
              <a:defRPr sz="1700"/>
            </a:lvl8pPr>
            <a:lvl9pPr>
              <a:defRPr sz="1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35365" y="3017520"/>
            <a:ext cx="2506801" cy="5590329"/>
          </a:xfrm>
        </p:spPr>
        <p:txBody>
          <a:bodyPr/>
          <a:lstStyle>
            <a:lvl1pPr marL="0" indent="0">
              <a:buNone/>
              <a:defRPr sz="1360"/>
            </a:lvl1pPr>
            <a:lvl2pPr marL="388620" indent="0">
              <a:buNone/>
              <a:defRPr sz="1190"/>
            </a:lvl2pPr>
            <a:lvl3pPr marL="777240" indent="0">
              <a:buNone/>
              <a:defRPr sz="1020"/>
            </a:lvl3pPr>
            <a:lvl4pPr marL="1165860" indent="0">
              <a:buNone/>
              <a:defRPr sz="850"/>
            </a:lvl4pPr>
            <a:lvl5pPr marL="1554480" indent="0">
              <a:buNone/>
              <a:defRPr sz="850"/>
            </a:lvl5pPr>
            <a:lvl6pPr marL="1943100" indent="0">
              <a:buNone/>
              <a:defRPr sz="850"/>
            </a:lvl6pPr>
            <a:lvl7pPr marL="2331720" indent="0">
              <a:buNone/>
              <a:defRPr sz="850"/>
            </a:lvl7pPr>
            <a:lvl8pPr marL="2720340" indent="0">
              <a:buNone/>
              <a:defRPr sz="850"/>
            </a:lvl8pPr>
            <a:lvl9pPr marL="3108960" indent="0">
              <a:buNone/>
              <a:defRPr sz="850"/>
            </a:lvl9pPr>
          </a:lstStyle>
          <a:p>
            <a:pPr lvl="0"/>
            <a:r>
              <a:rPr lang="en-US"/>
              <a:t>Click to edit Master text styles</a:t>
            </a:r>
          </a:p>
        </p:txBody>
      </p:sp>
      <p:sp>
        <p:nvSpPr>
          <p:cNvPr id="5" name="Date Placeholder 4"/>
          <p:cNvSpPr>
            <a:spLocks noGrp="1"/>
          </p:cNvSpPr>
          <p:nvPr>
            <p:ph type="dt" sz="half" idx="10"/>
          </p:nvPr>
        </p:nvSpPr>
        <p:spPr/>
        <p:txBody>
          <a:bodyPr/>
          <a:lstStyle/>
          <a:p>
            <a:fld id="{6DF79818-B3EB-444E-8D73-5FFF5D434DB1}" type="datetimeFigureOut">
              <a:rPr lang="en-US" smtClean="0"/>
              <a:t>04/27/2026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D73F087-9C06-C840-BACF-C6639672DC89}" type="slidenum">
              <a:rPr lang="en-US" smtClean="0"/>
              <a:t>‹#›</a:t>
            </a:fld>
            <a:endParaRPr lang="en-US"/>
          </a:p>
        </p:txBody>
      </p:sp>
    </p:spTree>
    <p:extLst>
      <p:ext uri="{BB962C8B-B14F-4D97-AF65-F5344CB8AC3E}">
        <p14:creationId xmlns:p14="http://schemas.microsoft.com/office/powerpoint/2010/main" val="22155138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65" y="670560"/>
            <a:ext cx="2506801" cy="2346960"/>
          </a:xfrm>
        </p:spPr>
        <p:txBody>
          <a:bodyPr anchor="b"/>
          <a:lstStyle>
            <a:lvl1pPr>
              <a:defRPr sz="2720"/>
            </a:lvl1pPr>
          </a:lstStyle>
          <a:p>
            <a:r>
              <a:rPr lang="en-US"/>
              <a:t>Click to edit Master title style</a:t>
            </a:r>
            <a:endParaRPr lang="en-US" dirty="0"/>
          </a:p>
        </p:txBody>
      </p:sp>
      <p:sp>
        <p:nvSpPr>
          <p:cNvPr id="3" name="Picture Placeholder 2"/>
          <p:cNvSpPr>
            <a:spLocks noGrp="1" noChangeAspect="1"/>
          </p:cNvSpPr>
          <p:nvPr>
            <p:ph type="pic" idx="1"/>
          </p:nvPr>
        </p:nvSpPr>
        <p:spPr>
          <a:xfrm>
            <a:off x="3304282" y="1448226"/>
            <a:ext cx="3934778" cy="7147983"/>
          </a:xfrm>
        </p:spPr>
        <p:txBody>
          <a:bodyPr anchor="t"/>
          <a:lstStyle>
            <a:lvl1pPr marL="0" indent="0">
              <a:buNone/>
              <a:defRPr sz="2720"/>
            </a:lvl1pPr>
            <a:lvl2pPr marL="388620" indent="0">
              <a:buNone/>
              <a:defRPr sz="2380"/>
            </a:lvl2pPr>
            <a:lvl3pPr marL="777240" indent="0">
              <a:buNone/>
              <a:defRPr sz="2040"/>
            </a:lvl3pPr>
            <a:lvl4pPr marL="1165860" indent="0">
              <a:buNone/>
              <a:defRPr sz="1700"/>
            </a:lvl4pPr>
            <a:lvl5pPr marL="1554480" indent="0">
              <a:buNone/>
              <a:defRPr sz="1700"/>
            </a:lvl5pPr>
            <a:lvl6pPr marL="1943100" indent="0">
              <a:buNone/>
              <a:defRPr sz="1700"/>
            </a:lvl6pPr>
            <a:lvl7pPr marL="2331720" indent="0">
              <a:buNone/>
              <a:defRPr sz="1700"/>
            </a:lvl7pPr>
            <a:lvl8pPr marL="2720340" indent="0">
              <a:buNone/>
              <a:defRPr sz="1700"/>
            </a:lvl8pPr>
            <a:lvl9pPr marL="3108960" indent="0">
              <a:buNone/>
              <a:defRPr sz="1700"/>
            </a:lvl9pPr>
          </a:lstStyle>
          <a:p>
            <a:r>
              <a:rPr lang="en-US"/>
              <a:t>Click icon to add picture</a:t>
            </a:r>
            <a:endParaRPr lang="en-US" dirty="0"/>
          </a:p>
        </p:txBody>
      </p:sp>
      <p:sp>
        <p:nvSpPr>
          <p:cNvPr id="4" name="Text Placeholder 3"/>
          <p:cNvSpPr>
            <a:spLocks noGrp="1"/>
          </p:cNvSpPr>
          <p:nvPr>
            <p:ph type="body" sz="half" idx="2"/>
          </p:nvPr>
        </p:nvSpPr>
        <p:spPr>
          <a:xfrm>
            <a:off x="535365" y="3017520"/>
            <a:ext cx="2506801" cy="5590329"/>
          </a:xfrm>
        </p:spPr>
        <p:txBody>
          <a:bodyPr/>
          <a:lstStyle>
            <a:lvl1pPr marL="0" indent="0">
              <a:buNone/>
              <a:defRPr sz="1360"/>
            </a:lvl1pPr>
            <a:lvl2pPr marL="388620" indent="0">
              <a:buNone/>
              <a:defRPr sz="1190"/>
            </a:lvl2pPr>
            <a:lvl3pPr marL="777240" indent="0">
              <a:buNone/>
              <a:defRPr sz="1020"/>
            </a:lvl3pPr>
            <a:lvl4pPr marL="1165860" indent="0">
              <a:buNone/>
              <a:defRPr sz="850"/>
            </a:lvl4pPr>
            <a:lvl5pPr marL="1554480" indent="0">
              <a:buNone/>
              <a:defRPr sz="850"/>
            </a:lvl5pPr>
            <a:lvl6pPr marL="1943100" indent="0">
              <a:buNone/>
              <a:defRPr sz="850"/>
            </a:lvl6pPr>
            <a:lvl7pPr marL="2331720" indent="0">
              <a:buNone/>
              <a:defRPr sz="850"/>
            </a:lvl7pPr>
            <a:lvl8pPr marL="2720340" indent="0">
              <a:buNone/>
              <a:defRPr sz="850"/>
            </a:lvl8pPr>
            <a:lvl9pPr marL="3108960" indent="0">
              <a:buNone/>
              <a:defRPr sz="850"/>
            </a:lvl9pPr>
          </a:lstStyle>
          <a:p>
            <a:pPr lvl="0"/>
            <a:r>
              <a:rPr lang="en-US"/>
              <a:t>Click to edit Master text styles</a:t>
            </a:r>
          </a:p>
        </p:txBody>
      </p:sp>
      <p:sp>
        <p:nvSpPr>
          <p:cNvPr id="5" name="Date Placeholder 4"/>
          <p:cNvSpPr>
            <a:spLocks noGrp="1"/>
          </p:cNvSpPr>
          <p:nvPr>
            <p:ph type="dt" sz="half" idx="10"/>
          </p:nvPr>
        </p:nvSpPr>
        <p:spPr/>
        <p:txBody>
          <a:bodyPr/>
          <a:lstStyle/>
          <a:p>
            <a:fld id="{6DF79818-B3EB-444E-8D73-5FFF5D434DB1}" type="datetimeFigureOut">
              <a:rPr lang="en-US" smtClean="0"/>
              <a:t>04/27/2026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D73F087-9C06-C840-BACF-C6639672DC89}" type="slidenum">
              <a:rPr lang="en-US" smtClean="0"/>
              <a:t>‹#›</a:t>
            </a:fld>
            <a:endParaRPr lang="en-US"/>
          </a:p>
        </p:txBody>
      </p:sp>
    </p:spTree>
    <p:extLst>
      <p:ext uri="{BB962C8B-B14F-4D97-AF65-F5344CB8AC3E}">
        <p14:creationId xmlns:p14="http://schemas.microsoft.com/office/powerpoint/2010/main" val="37500568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34353" y="535519"/>
            <a:ext cx="6703695" cy="1944159"/>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534353" y="2677584"/>
            <a:ext cx="6703695" cy="638196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34353" y="9322649"/>
            <a:ext cx="1748790" cy="535517"/>
          </a:xfrm>
          <a:prstGeom prst="rect">
            <a:avLst/>
          </a:prstGeom>
        </p:spPr>
        <p:txBody>
          <a:bodyPr vert="horz" lIns="91440" tIns="45720" rIns="91440" bIns="45720" rtlCol="0" anchor="ctr"/>
          <a:lstStyle>
            <a:lvl1pPr algn="l">
              <a:defRPr sz="1020">
                <a:solidFill>
                  <a:schemeClr val="tx1">
                    <a:tint val="82000"/>
                  </a:schemeClr>
                </a:solidFill>
              </a:defRPr>
            </a:lvl1pPr>
          </a:lstStyle>
          <a:p>
            <a:fld id="{6DF79818-B3EB-444E-8D73-5FFF5D434DB1}" type="datetimeFigureOut">
              <a:rPr lang="en-US" smtClean="0"/>
              <a:t>04/27/2026</a:t>
            </a:fld>
            <a:endParaRPr lang="en-US"/>
          </a:p>
        </p:txBody>
      </p:sp>
      <p:sp>
        <p:nvSpPr>
          <p:cNvPr id="5" name="Footer Placeholder 4"/>
          <p:cNvSpPr>
            <a:spLocks noGrp="1"/>
          </p:cNvSpPr>
          <p:nvPr>
            <p:ph type="ftr" sz="quarter" idx="3"/>
          </p:nvPr>
        </p:nvSpPr>
        <p:spPr>
          <a:xfrm>
            <a:off x="2574608" y="9322649"/>
            <a:ext cx="2623185" cy="535517"/>
          </a:xfrm>
          <a:prstGeom prst="rect">
            <a:avLst/>
          </a:prstGeom>
        </p:spPr>
        <p:txBody>
          <a:bodyPr vert="horz" lIns="91440" tIns="45720" rIns="91440" bIns="45720" rtlCol="0" anchor="ctr"/>
          <a:lstStyle>
            <a:lvl1pPr algn="ctr">
              <a:defRPr sz="1020">
                <a:solidFill>
                  <a:schemeClr val="tx1">
                    <a:tint val="82000"/>
                  </a:schemeClr>
                </a:solidFill>
              </a:defRPr>
            </a:lvl1pPr>
          </a:lstStyle>
          <a:p>
            <a:endParaRPr lang="en-US"/>
          </a:p>
        </p:txBody>
      </p:sp>
      <p:sp>
        <p:nvSpPr>
          <p:cNvPr id="6" name="Slide Number Placeholder 5"/>
          <p:cNvSpPr>
            <a:spLocks noGrp="1"/>
          </p:cNvSpPr>
          <p:nvPr>
            <p:ph type="sldNum" sz="quarter" idx="4"/>
          </p:nvPr>
        </p:nvSpPr>
        <p:spPr>
          <a:xfrm>
            <a:off x="5489258" y="9322649"/>
            <a:ext cx="1748790" cy="535517"/>
          </a:xfrm>
          <a:prstGeom prst="rect">
            <a:avLst/>
          </a:prstGeom>
        </p:spPr>
        <p:txBody>
          <a:bodyPr vert="horz" lIns="91440" tIns="45720" rIns="91440" bIns="45720" rtlCol="0" anchor="ctr"/>
          <a:lstStyle>
            <a:lvl1pPr algn="r">
              <a:defRPr sz="1020">
                <a:solidFill>
                  <a:schemeClr val="tx1">
                    <a:tint val="82000"/>
                  </a:schemeClr>
                </a:solidFill>
              </a:defRPr>
            </a:lvl1pPr>
          </a:lstStyle>
          <a:p>
            <a:fld id="{BD73F087-9C06-C840-BACF-C6639672DC89}" type="slidenum">
              <a:rPr lang="en-US" smtClean="0"/>
              <a:t>‹#›</a:t>
            </a:fld>
            <a:endParaRPr lang="en-US"/>
          </a:p>
        </p:txBody>
      </p:sp>
    </p:spTree>
    <p:extLst>
      <p:ext uri="{BB962C8B-B14F-4D97-AF65-F5344CB8AC3E}">
        <p14:creationId xmlns:p14="http://schemas.microsoft.com/office/powerpoint/2010/main" val="393490039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777240" rtl="0" eaLnBrk="1" latinLnBrk="0" hangingPunct="1">
        <a:lnSpc>
          <a:spcPct val="90000"/>
        </a:lnSpc>
        <a:spcBef>
          <a:spcPct val="0"/>
        </a:spcBef>
        <a:buNone/>
        <a:defRPr sz="3740" kern="1200">
          <a:solidFill>
            <a:schemeClr val="tx1"/>
          </a:solidFill>
          <a:latin typeface="+mj-lt"/>
          <a:ea typeface="+mj-ea"/>
          <a:cs typeface="+mj-cs"/>
        </a:defRPr>
      </a:lvl1pPr>
    </p:titleStyle>
    <p:bodyStyle>
      <a:lvl1pPr marL="194310" indent="-194310" algn="l" defTabSz="777240" rtl="0" eaLnBrk="1" latinLnBrk="0" hangingPunct="1">
        <a:lnSpc>
          <a:spcPct val="90000"/>
        </a:lnSpc>
        <a:spcBef>
          <a:spcPts val="850"/>
        </a:spcBef>
        <a:buFont typeface="Arial" panose="020B0604020202020204" pitchFamily="34" charset="0"/>
        <a:buChar char="•"/>
        <a:defRPr sz="2380" kern="1200">
          <a:solidFill>
            <a:schemeClr val="tx1"/>
          </a:solidFill>
          <a:latin typeface="+mn-lt"/>
          <a:ea typeface="+mn-ea"/>
          <a:cs typeface="+mn-cs"/>
        </a:defRPr>
      </a:lvl1pPr>
      <a:lvl2pPr marL="582930" indent="-194310" algn="l" defTabSz="777240" rtl="0" eaLnBrk="1" latinLnBrk="0" hangingPunct="1">
        <a:lnSpc>
          <a:spcPct val="90000"/>
        </a:lnSpc>
        <a:spcBef>
          <a:spcPts val="425"/>
        </a:spcBef>
        <a:buFont typeface="Arial" panose="020B0604020202020204" pitchFamily="34" charset="0"/>
        <a:buChar char="•"/>
        <a:defRPr sz="2040" kern="1200">
          <a:solidFill>
            <a:schemeClr val="tx1"/>
          </a:solidFill>
          <a:latin typeface="+mn-lt"/>
          <a:ea typeface="+mn-ea"/>
          <a:cs typeface="+mn-cs"/>
        </a:defRPr>
      </a:lvl2pPr>
      <a:lvl3pPr marL="971550" indent="-194310" algn="l" defTabSz="777240" rtl="0" eaLnBrk="1" latinLnBrk="0" hangingPunct="1">
        <a:lnSpc>
          <a:spcPct val="90000"/>
        </a:lnSpc>
        <a:spcBef>
          <a:spcPts val="425"/>
        </a:spcBef>
        <a:buFont typeface="Arial" panose="020B0604020202020204" pitchFamily="34" charset="0"/>
        <a:buChar char="•"/>
        <a:defRPr sz="1700" kern="1200">
          <a:solidFill>
            <a:schemeClr val="tx1"/>
          </a:solidFill>
          <a:latin typeface="+mn-lt"/>
          <a:ea typeface="+mn-ea"/>
          <a:cs typeface="+mn-cs"/>
        </a:defRPr>
      </a:lvl3pPr>
      <a:lvl4pPr marL="13601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4pPr>
      <a:lvl5pPr marL="174879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p:bodyStyle>
    <p:otherStyle>
      <a:defPPr>
        <a:defRPr lang="en-US"/>
      </a:defPPr>
      <a:lvl1pPr marL="0" algn="l" defTabSz="777240" rtl="0" eaLnBrk="1" latinLnBrk="0" hangingPunct="1">
        <a:defRPr sz="1530" kern="1200">
          <a:solidFill>
            <a:schemeClr val="tx1"/>
          </a:solidFill>
          <a:latin typeface="+mn-lt"/>
          <a:ea typeface="+mn-ea"/>
          <a:cs typeface="+mn-cs"/>
        </a:defRPr>
      </a:lvl1pPr>
      <a:lvl2pPr marL="388620" algn="l" defTabSz="777240" rtl="0" eaLnBrk="1" latinLnBrk="0" hangingPunct="1">
        <a:defRPr sz="1530" kern="1200">
          <a:solidFill>
            <a:schemeClr val="tx1"/>
          </a:solidFill>
          <a:latin typeface="+mn-lt"/>
          <a:ea typeface="+mn-ea"/>
          <a:cs typeface="+mn-cs"/>
        </a:defRPr>
      </a:lvl2pPr>
      <a:lvl3pPr marL="777240" algn="l" defTabSz="777240" rtl="0" eaLnBrk="1" latinLnBrk="0" hangingPunct="1">
        <a:defRPr sz="1530" kern="1200">
          <a:solidFill>
            <a:schemeClr val="tx1"/>
          </a:solidFill>
          <a:latin typeface="+mn-lt"/>
          <a:ea typeface="+mn-ea"/>
          <a:cs typeface="+mn-cs"/>
        </a:defRPr>
      </a:lvl3pPr>
      <a:lvl4pPr marL="1165860" algn="l" defTabSz="777240" rtl="0" eaLnBrk="1" latinLnBrk="0" hangingPunct="1">
        <a:defRPr sz="1530" kern="1200">
          <a:solidFill>
            <a:schemeClr val="tx1"/>
          </a:solidFill>
          <a:latin typeface="+mn-lt"/>
          <a:ea typeface="+mn-ea"/>
          <a:cs typeface="+mn-cs"/>
        </a:defRPr>
      </a:lvl4pPr>
      <a:lvl5pPr marL="1554480" algn="l" defTabSz="777240" rtl="0" eaLnBrk="1" latinLnBrk="0" hangingPunct="1">
        <a:defRPr sz="1530" kern="1200">
          <a:solidFill>
            <a:schemeClr val="tx1"/>
          </a:solidFill>
          <a:latin typeface="+mn-lt"/>
          <a:ea typeface="+mn-ea"/>
          <a:cs typeface="+mn-cs"/>
        </a:defRPr>
      </a:lvl5pPr>
      <a:lvl6pPr marL="1943100" algn="l" defTabSz="777240" rtl="0" eaLnBrk="1" latinLnBrk="0" hangingPunct="1">
        <a:defRPr sz="1530" kern="1200">
          <a:solidFill>
            <a:schemeClr val="tx1"/>
          </a:solidFill>
          <a:latin typeface="+mn-lt"/>
          <a:ea typeface="+mn-ea"/>
          <a:cs typeface="+mn-cs"/>
        </a:defRPr>
      </a:lvl6pPr>
      <a:lvl7pPr marL="2331720" algn="l" defTabSz="777240" rtl="0" eaLnBrk="1" latinLnBrk="0" hangingPunct="1">
        <a:defRPr sz="1530" kern="1200">
          <a:solidFill>
            <a:schemeClr val="tx1"/>
          </a:solidFill>
          <a:latin typeface="+mn-lt"/>
          <a:ea typeface="+mn-ea"/>
          <a:cs typeface="+mn-cs"/>
        </a:defRPr>
      </a:lvl7pPr>
      <a:lvl8pPr marL="2720340" algn="l" defTabSz="777240" rtl="0" eaLnBrk="1" latinLnBrk="0" hangingPunct="1">
        <a:defRPr sz="1530" kern="1200">
          <a:solidFill>
            <a:schemeClr val="tx1"/>
          </a:solidFill>
          <a:latin typeface="+mn-lt"/>
          <a:ea typeface="+mn-ea"/>
          <a:cs typeface="+mn-cs"/>
        </a:defRPr>
      </a:lvl8pPr>
      <a:lvl9pPr marL="3108960" algn="l" defTabSz="777240" rtl="0" eaLnBrk="1" latinLnBrk="0" hangingPunct="1">
        <a:defRPr sz="15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B80AF28-578D-2C70-CADE-BB869F353905}"/>
              </a:ext>
            </a:extLst>
          </p:cNvPr>
          <p:cNvPicPr>
            <a:picLocks noChangeAspect="1"/>
          </p:cNvPicPr>
          <p:nvPr/>
        </p:nvPicPr>
        <p:blipFill>
          <a:blip r:embed="rId2"/>
          <a:stretch>
            <a:fillRect/>
          </a:stretch>
        </p:blipFill>
        <p:spPr>
          <a:xfrm>
            <a:off x="0" y="0"/>
            <a:ext cx="7772400" cy="10058400"/>
          </a:xfrm>
          <a:prstGeom prst="rect">
            <a:avLst/>
          </a:prstGeom>
        </p:spPr>
      </p:pic>
      <p:sp>
        <p:nvSpPr>
          <p:cNvPr id="9" name="TextBox 8">
            <a:extLst>
              <a:ext uri="{FF2B5EF4-FFF2-40B4-BE49-F238E27FC236}">
                <a16:creationId xmlns:a16="http://schemas.microsoft.com/office/drawing/2014/main" id="{A6249D36-A28B-91FE-939A-278B2E753488}"/>
              </a:ext>
            </a:extLst>
          </p:cNvPr>
          <p:cNvSpPr txBox="1"/>
          <p:nvPr/>
        </p:nvSpPr>
        <p:spPr>
          <a:xfrm>
            <a:off x="372139" y="4065581"/>
            <a:ext cx="3902149" cy="944489"/>
          </a:xfrm>
          <a:prstGeom prst="rect">
            <a:avLst/>
          </a:prstGeom>
          <a:noFill/>
        </p:spPr>
        <p:txBody>
          <a:bodyPr wrap="square" rtlCol="0">
            <a:spAutoFit/>
          </a:bodyPr>
          <a:lstStyle/>
          <a:p>
            <a:pPr>
              <a:lnSpc>
                <a:spcPts val="3300"/>
              </a:lnSpc>
            </a:pPr>
            <a:r>
              <a:rPr lang="en-US" sz="2900" b="1" dirty="0">
                <a:solidFill>
                  <a:schemeClr val="bg1"/>
                </a:solidFill>
                <a:latin typeface="Fidelity Slab" panose="02060504050501040104" pitchFamily="18" charset="77"/>
              </a:rPr>
              <a:t>5.29</a:t>
            </a:r>
            <a:r>
              <a:rPr lang="en-US" sz="2900" dirty="0">
                <a:solidFill>
                  <a:schemeClr val="bg1"/>
                </a:solidFill>
                <a:latin typeface="Fidelity Slab Light" panose="02060404050501040104" pitchFamily="18" charset="77"/>
              </a:rPr>
              <a:t>—save the date</a:t>
            </a:r>
            <a:br>
              <a:rPr lang="en-US" sz="2900" dirty="0">
                <a:solidFill>
                  <a:schemeClr val="bg1"/>
                </a:solidFill>
                <a:latin typeface="Fidelity Slab Light" panose="02060404050501040104" pitchFamily="18" charset="77"/>
              </a:rPr>
            </a:br>
            <a:r>
              <a:rPr lang="en-US" sz="2900" dirty="0">
                <a:solidFill>
                  <a:schemeClr val="bg1"/>
                </a:solidFill>
                <a:latin typeface="Fidelity Slab Light" panose="02060404050501040104" pitchFamily="18" charset="77"/>
              </a:rPr>
              <a:t>for college saving</a:t>
            </a:r>
          </a:p>
        </p:txBody>
      </p:sp>
      <p:sp>
        <p:nvSpPr>
          <p:cNvPr id="10" name="TextBox 9">
            <a:extLst>
              <a:ext uri="{FF2B5EF4-FFF2-40B4-BE49-F238E27FC236}">
                <a16:creationId xmlns:a16="http://schemas.microsoft.com/office/drawing/2014/main" id="{222EB251-43A6-CD4C-5C82-13B55D96C743}"/>
              </a:ext>
            </a:extLst>
          </p:cNvPr>
          <p:cNvSpPr txBox="1"/>
          <p:nvPr/>
        </p:nvSpPr>
        <p:spPr>
          <a:xfrm>
            <a:off x="414673" y="5061099"/>
            <a:ext cx="4082902" cy="907941"/>
          </a:xfrm>
          <a:prstGeom prst="rect">
            <a:avLst/>
          </a:prstGeom>
          <a:noFill/>
        </p:spPr>
        <p:txBody>
          <a:bodyPr wrap="square" rtlCol="0">
            <a:spAutoFit/>
          </a:bodyPr>
          <a:lstStyle/>
          <a:p>
            <a:pPr>
              <a:lnSpc>
                <a:spcPts val="1600"/>
              </a:lnSpc>
            </a:pPr>
            <a:r>
              <a:rPr lang="en-US" sz="1200" b="1" dirty="0">
                <a:solidFill>
                  <a:schemeClr val="bg1"/>
                </a:solidFill>
                <a:latin typeface="Fidelity Sans 2" panose="020B0504050501040104" pitchFamily="34" charset="77"/>
              </a:rPr>
              <a:t>Fidelity Goal </a:t>
            </a:r>
            <a:r>
              <a:rPr lang="en-US" sz="1200" b="1" dirty="0" err="1">
                <a:solidFill>
                  <a:schemeClr val="bg1"/>
                </a:solidFill>
                <a:latin typeface="Fidelity Sans 2" panose="020B0504050501040104" pitchFamily="34" charset="77"/>
              </a:rPr>
              <a:t>Booster</a:t>
            </a:r>
            <a:r>
              <a:rPr lang="en-US" sz="900" b="1" baseline="30000" dirty="0" err="1">
                <a:solidFill>
                  <a:schemeClr val="bg1"/>
                </a:solidFill>
                <a:latin typeface="Fidelity Sans 2" panose="020B0504050501040104" pitchFamily="34" charset="77"/>
              </a:rPr>
              <a:t>SM</a:t>
            </a:r>
            <a:r>
              <a:rPr lang="en-US" sz="1200" b="1" dirty="0">
                <a:solidFill>
                  <a:schemeClr val="bg1"/>
                </a:solidFill>
                <a:latin typeface="Fidelity Sans 2" panose="020B0504050501040104" pitchFamily="34" charset="77"/>
              </a:rPr>
              <a:t> </a:t>
            </a:r>
            <a:r>
              <a:rPr lang="en-US" sz="1200" dirty="0">
                <a:solidFill>
                  <a:schemeClr val="bg1"/>
                </a:solidFill>
                <a:latin typeface="Fidelity Sans 2 Light" panose="020B0404050501040104" pitchFamily="34" charset="77"/>
              </a:rPr>
              <a:t>can help you make the most </a:t>
            </a:r>
            <a:br>
              <a:rPr lang="en-US" sz="1200" dirty="0">
                <a:solidFill>
                  <a:schemeClr val="bg1"/>
                </a:solidFill>
                <a:latin typeface="Fidelity Sans 2 Light" panose="020B0404050501040104" pitchFamily="34" charset="77"/>
              </a:rPr>
            </a:br>
            <a:r>
              <a:rPr lang="en-US" sz="1200" dirty="0">
                <a:solidFill>
                  <a:schemeClr val="bg1"/>
                </a:solidFill>
                <a:latin typeface="Fidelity Sans 2 Light" panose="020B0404050501040104" pitchFamily="34" charset="77"/>
              </a:rPr>
              <a:t>of National 529 Day (5/29) by starting college saving</a:t>
            </a:r>
            <a:br>
              <a:rPr lang="en-US" sz="1200" dirty="0">
                <a:solidFill>
                  <a:schemeClr val="bg1"/>
                </a:solidFill>
                <a:latin typeface="Fidelity Sans 2 Light" panose="020B0404050501040104" pitchFamily="34" charset="77"/>
              </a:rPr>
            </a:br>
            <a:r>
              <a:rPr lang="en-US" sz="1200" dirty="0">
                <a:solidFill>
                  <a:schemeClr val="bg1"/>
                </a:solidFill>
                <a:latin typeface="Fidelity Sans 2 Light" panose="020B0404050501040104" pitchFamily="34" charset="77"/>
              </a:rPr>
              <a:t>—with a Fidelity-managed 529 plan. To create goals,</a:t>
            </a:r>
            <a:br>
              <a:rPr lang="en-US" sz="1200" dirty="0">
                <a:solidFill>
                  <a:schemeClr val="bg1"/>
                </a:solidFill>
                <a:latin typeface="Fidelity Sans 2 Light" panose="020B0404050501040104" pitchFamily="34" charset="77"/>
              </a:rPr>
            </a:br>
            <a:r>
              <a:rPr lang="en-US" sz="1200" dirty="0">
                <a:solidFill>
                  <a:schemeClr val="bg1"/>
                </a:solidFill>
                <a:latin typeface="Fidelity Sans 2 Light" panose="020B0404050501040104" pitchFamily="34" charset="77"/>
              </a:rPr>
              <a:t>track progress, and more, we’ve got you covered. </a:t>
            </a:r>
          </a:p>
        </p:txBody>
      </p:sp>
      <p:sp>
        <p:nvSpPr>
          <p:cNvPr id="15" name="TextBox 14">
            <a:extLst>
              <a:ext uri="{FF2B5EF4-FFF2-40B4-BE49-F238E27FC236}">
                <a16:creationId xmlns:a16="http://schemas.microsoft.com/office/drawing/2014/main" id="{0CDF6F81-034F-8F0F-5C38-6E2E621A3428}"/>
              </a:ext>
            </a:extLst>
          </p:cNvPr>
          <p:cNvSpPr txBox="1"/>
          <p:nvPr/>
        </p:nvSpPr>
        <p:spPr>
          <a:xfrm>
            <a:off x="1366886" y="6315958"/>
            <a:ext cx="2988297" cy="748923"/>
          </a:xfrm>
          <a:prstGeom prst="rect">
            <a:avLst/>
          </a:prstGeom>
          <a:noFill/>
        </p:spPr>
        <p:txBody>
          <a:bodyPr wrap="square" rtlCol="0">
            <a:spAutoFit/>
          </a:bodyPr>
          <a:lstStyle/>
          <a:p>
            <a:r>
              <a:rPr lang="en-US" sz="1200" dirty="0">
                <a:solidFill>
                  <a:schemeClr val="bg1"/>
                </a:solidFill>
                <a:latin typeface="Fidelity Sans 2 Light" panose="020B0404050501040104" pitchFamily="34" charset="77"/>
              </a:rPr>
              <a:t>Scan the code or text </a:t>
            </a:r>
            <a:r>
              <a:rPr lang="en-US" sz="1200" b="1" dirty="0">
                <a:solidFill>
                  <a:schemeClr val="bg1"/>
                </a:solidFill>
                <a:latin typeface="Fidelity Sans 2" panose="020B0504050501040104" pitchFamily="34" charset="77"/>
              </a:rPr>
              <a:t>COLLEGE</a:t>
            </a:r>
            <a:r>
              <a:rPr lang="en-US" sz="1200" dirty="0">
                <a:solidFill>
                  <a:schemeClr val="bg1"/>
                </a:solidFill>
                <a:latin typeface="Fidelity Sans 2 Light" panose="020B0404050501040104" pitchFamily="34" charset="77"/>
              </a:rPr>
              <a:t> to</a:t>
            </a:r>
            <a:br>
              <a:rPr lang="en-US" sz="1200" dirty="0">
                <a:solidFill>
                  <a:schemeClr val="bg1"/>
                </a:solidFill>
                <a:latin typeface="Fidelity Sans 2 Light" panose="020B0404050501040104" pitchFamily="34" charset="77"/>
              </a:rPr>
            </a:br>
            <a:r>
              <a:rPr lang="en-US" sz="1200" dirty="0">
                <a:solidFill>
                  <a:schemeClr val="bg1"/>
                </a:solidFill>
                <a:latin typeface="Fidelity Sans 2 Light" panose="020B0404050501040104" pitchFamily="34" charset="77"/>
              </a:rPr>
              <a:t>343898 to learn more and get started.</a:t>
            </a:r>
          </a:p>
          <a:p>
            <a:pPr>
              <a:lnSpc>
                <a:spcPts val="700"/>
              </a:lnSpc>
            </a:pPr>
            <a:endParaRPr lang="en-US" sz="1200" dirty="0">
              <a:solidFill>
                <a:schemeClr val="bg1"/>
              </a:solidFill>
              <a:latin typeface="Fidelity Sans 2 Light" panose="020B0404050501040104" pitchFamily="34" charset="77"/>
            </a:endParaRPr>
          </a:p>
          <a:p>
            <a:r>
              <a:rPr lang="en-US" sz="1200" b="1" dirty="0" err="1">
                <a:solidFill>
                  <a:schemeClr val="bg1"/>
                </a:solidFill>
                <a:latin typeface="Fidelity Sans 2" panose="020B0504050501040104" pitchFamily="34" charset="77"/>
              </a:rPr>
              <a:t>Fidelity.com</a:t>
            </a:r>
            <a:r>
              <a:rPr lang="en-US" sz="1200" b="1" dirty="0">
                <a:solidFill>
                  <a:schemeClr val="bg1"/>
                </a:solidFill>
                <a:latin typeface="Fidelity Sans 2" panose="020B0504050501040104" pitchFamily="34" charset="77"/>
              </a:rPr>
              <a:t>/</a:t>
            </a:r>
            <a:r>
              <a:rPr lang="en-US" sz="1200" b="1" dirty="0" err="1">
                <a:solidFill>
                  <a:schemeClr val="bg1"/>
                </a:solidFill>
                <a:latin typeface="Fidelity Sans 2" panose="020B0504050501040104" pitchFamily="34" charset="77"/>
              </a:rPr>
              <a:t>GoalBoosterCollege</a:t>
            </a:r>
            <a:endParaRPr lang="en-US" sz="1200" b="1" dirty="0">
              <a:solidFill>
                <a:schemeClr val="bg1"/>
              </a:solidFill>
              <a:latin typeface="Fidelity Sans 2" panose="020B0504050501040104" pitchFamily="34" charset="77"/>
            </a:endParaRPr>
          </a:p>
        </p:txBody>
      </p:sp>
      <p:sp>
        <p:nvSpPr>
          <p:cNvPr id="16" name="TextBox 15">
            <a:extLst>
              <a:ext uri="{FF2B5EF4-FFF2-40B4-BE49-F238E27FC236}">
                <a16:creationId xmlns:a16="http://schemas.microsoft.com/office/drawing/2014/main" id="{B67BDF13-5B95-4224-65EE-87F631C5EAB2}"/>
              </a:ext>
            </a:extLst>
          </p:cNvPr>
          <p:cNvSpPr txBox="1"/>
          <p:nvPr/>
        </p:nvSpPr>
        <p:spPr>
          <a:xfrm>
            <a:off x="65590" y="7507092"/>
            <a:ext cx="5429839" cy="2698816"/>
          </a:xfrm>
          <a:prstGeom prst="rect">
            <a:avLst/>
          </a:prstGeom>
          <a:noFill/>
        </p:spPr>
        <p:txBody>
          <a:bodyPr wrap="square" rtlCol="0">
            <a:spAutoFit/>
          </a:bodyPr>
          <a:lstStyle/>
          <a:p>
            <a:pPr>
              <a:lnSpc>
                <a:spcPts val="750"/>
              </a:lnSpc>
            </a:pPr>
            <a:r>
              <a:rPr lang="en-US" sz="750" b="1" dirty="0">
                <a:latin typeface="Fidelity Sans 2" panose="020B0504050501040104" pitchFamily="34" charset="77"/>
              </a:rPr>
              <a:t>The UNIQUE College Investing Plan, </a:t>
            </a:r>
            <a:r>
              <a:rPr lang="en-US" sz="750" b="1" dirty="0" err="1">
                <a:latin typeface="Fidelity Sans 2" panose="020B0504050501040104" pitchFamily="34" charset="77"/>
              </a:rPr>
              <a:t>U.Fund</a:t>
            </a:r>
            <a:r>
              <a:rPr lang="en-US" sz="750" b="1" dirty="0">
                <a:latin typeface="Fidelity Sans 2" panose="020B0504050501040104" pitchFamily="34" charset="77"/>
              </a:rPr>
              <a:t> College Investing Plan, DE529 Education Savings Plan, AZ529, </a:t>
            </a:r>
            <a:br>
              <a:rPr lang="en-US" sz="750" b="1" dirty="0">
                <a:latin typeface="Fidelity Sans 2" panose="020B0504050501040104" pitchFamily="34" charset="77"/>
              </a:rPr>
            </a:br>
            <a:r>
              <a:rPr lang="en-US" sz="750" b="1" dirty="0">
                <a:latin typeface="Fidelity Sans 2" panose="020B0504050501040104" pitchFamily="34" charset="77"/>
              </a:rPr>
              <a:t>Arizona’s Education Savings Plan, and the Connecticut Higher Education Trust (CHET) 529 College Savings Plan - Direct Plan are offered by the state of New Hampshire, MEFA, the state of Delaware, and the state of Arizona with the Arizona State Treasurer’s Office as the Plan Administrator and the Arizona State Board of Investment as Plan Trustee, and the Treasurer of the state of Connecticut respectively, and managed by Fidelity Investments.</a:t>
            </a:r>
          </a:p>
          <a:p>
            <a:pPr>
              <a:lnSpc>
                <a:spcPts val="300"/>
              </a:lnSpc>
            </a:pPr>
            <a:endParaRPr lang="en-US" sz="750" b="1" dirty="0">
              <a:latin typeface="Fidelity Sans 2" panose="020B0504050501040104" pitchFamily="34" charset="77"/>
            </a:endParaRPr>
          </a:p>
          <a:p>
            <a:pPr>
              <a:lnSpc>
                <a:spcPts val="750"/>
              </a:lnSpc>
            </a:pPr>
            <a:r>
              <a:rPr lang="en-US" sz="750" b="1" dirty="0">
                <a:latin typeface="Fidelity Sans 2" panose="020B0504050501040104" pitchFamily="34" charset="77"/>
              </a:rPr>
              <a:t>If you or the designated beneficiary is not a New Hampshire, Massachusetts, Delaware, Arizona or Connecticut resident, you may want to consider, before investing, whether your state or the beneficiary’s home state offers its residents a plan with alternate state tax advantages or other state benefits such as financial aid, scholarship funds and protection from creditors.</a:t>
            </a:r>
          </a:p>
          <a:p>
            <a:pPr>
              <a:lnSpc>
                <a:spcPts val="300"/>
              </a:lnSpc>
            </a:pPr>
            <a:endParaRPr lang="en-US" sz="750" b="1" dirty="0">
              <a:latin typeface="Fidelity Sans 2" panose="020B0504050501040104" pitchFamily="34" charset="77"/>
            </a:endParaRPr>
          </a:p>
          <a:p>
            <a:pPr>
              <a:lnSpc>
                <a:spcPts val="750"/>
              </a:lnSpc>
            </a:pPr>
            <a:r>
              <a:rPr lang="en-US" sz="750" b="1" dirty="0">
                <a:latin typeface="Fidelity Sans 2" panose="020B0504050501040104" pitchFamily="34" charset="77"/>
              </a:rPr>
              <a:t>Units of the portfolios are municipal securities and may be subject to market volatility and fluctuation.</a:t>
            </a:r>
          </a:p>
          <a:p>
            <a:pPr>
              <a:lnSpc>
                <a:spcPts val="300"/>
              </a:lnSpc>
            </a:pPr>
            <a:endParaRPr lang="en-US" sz="750" b="1" dirty="0">
              <a:latin typeface="Fidelity Sans 2" panose="020B0504050501040104" pitchFamily="34" charset="77"/>
            </a:endParaRPr>
          </a:p>
          <a:p>
            <a:pPr>
              <a:lnSpc>
                <a:spcPts val="750"/>
              </a:lnSpc>
            </a:pPr>
            <a:r>
              <a:rPr lang="en-US" sz="750" b="1" dirty="0">
                <a:latin typeface="Fidelity Sans 2" panose="020B0504050501040104" pitchFamily="34" charset="77"/>
              </a:rPr>
              <a:t>Please carefully consider the plan’s investment objectives, risks, charges, and expenses before investing. </a:t>
            </a:r>
            <a:br>
              <a:rPr lang="en-US" sz="750" b="1" dirty="0">
                <a:latin typeface="Fidelity Sans 2" panose="020B0504050501040104" pitchFamily="34" charset="77"/>
              </a:rPr>
            </a:br>
            <a:r>
              <a:rPr lang="en-US" sz="750" b="1" dirty="0">
                <a:latin typeface="Fidelity Sans 2" panose="020B0504050501040104" pitchFamily="34" charset="77"/>
              </a:rPr>
              <a:t>For this and other information on any 529 college savings plan managed by Fidelity, contact Fidelity for a </a:t>
            </a:r>
            <a:br>
              <a:rPr lang="en-US" sz="750" b="1" dirty="0">
                <a:latin typeface="Fidelity Sans 2" panose="020B0504050501040104" pitchFamily="34" charset="77"/>
              </a:rPr>
            </a:br>
            <a:r>
              <a:rPr lang="en-US" sz="750" b="1" dirty="0">
                <a:latin typeface="Fidelity Sans 2" panose="020B0504050501040104" pitchFamily="34" charset="77"/>
              </a:rPr>
              <a:t>free Fact Kit, or view one online. Read it carefully before you invest or send money. </a:t>
            </a:r>
          </a:p>
          <a:p>
            <a:pPr>
              <a:lnSpc>
                <a:spcPts val="300"/>
              </a:lnSpc>
            </a:pPr>
            <a:endParaRPr lang="en-US" sz="750" dirty="0">
              <a:latin typeface="Fidelity Sans 2 Light" panose="020B0404050501040104" pitchFamily="34" charset="77"/>
            </a:endParaRPr>
          </a:p>
          <a:p>
            <a:pPr>
              <a:lnSpc>
                <a:spcPts val="750"/>
              </a:lnSpc>
            </a:pPr>
            <a:r>
              <a:rPr lang="en-US" sz="750" dirty="0">
                <a:latin typeface="Fidelity Sans 2 Light" panose="020B0404050501040104" pitchFamily="34" charset="77"/>
              </a:rPr>
              <a:t>Message and data rates may apply. Get details at </a:t>
            </a:r>
            <a:r>
              <a:rPr lang="en-US" sz="750" dirty="0" err="1">
                <a:latin typeface="Fidelity Sans 2 Light" panose="020B0404050501040104" pitchFamily="34" charset="77"/>
              </a:rPr>
              <a:t>Digital.FidelityInvestments.com</a:t>
            </a:r>
            <a:r>
              <a:rPr lang="en-US" sz="750" dirty="0">
                <a:latin typeface="Fidelity Sans 2 Light" panose="020B0404050501040104" pitchFamily="34" charset="77"/>
              </a:rPr>
              <a:t>/</a:t>
            </a:r>
            <a:r>
              <a:rPr lang="en-US" sz="750" dirty="0" err="1">
                <a:latin typeface="Fidelity Sans 2 Light" panose="020B0404050501040104" pitchFamily="34" charset="77"/>
              </a:rPr>
              <a:t>smsee</a:t>
            </a:r>
            <a:r>
              <a:rPr lang="en-US" sz="750" dirty="0">
                <a:latin typeface="Fidelity Sans 2 Light" panose="020B0404050501040104" pitchFamily="34" charset="77"/>
              </a:rPr>
              <a:t>.</a:t>
            </a:r>
          </a:p>
          <a:p>
            <a:pPr>
              <a:lnSpc>
                <a:spcPts val="300"/>
              </a:lnSpc>
            </a:pPr>
            <a:endParaRPr lang="en-US" sz="750" dirty="0">
              <a:latin typeface="Fidelity Sans 2 Light" panose="020B0404050501040104" pitchFamily="34" charset="77"/>
            </a:endParaRPr>
          </a:p>
          <a:p>
            <a:pPr>
              <a:lnSpc>
                <a:spcPts val="750"/>
              </a:lnSpc>
            </a:pPr>
            <a:r>
              <a:rPr lang="en-US" sz="750" dirty="0">
                <a:latin typeface="Fidelity Sans 2 Light" panose="020B0404050501040104" pitchFamily="34" charset="77"/>
              </a:rPr>
              <a:t>Screenshot is for illustrative purposes only.</a:t>
            </a:r>
          </a:p>
          <a:p>
            <a:pPr>
              <a:lnSpc>
                <a:spcPts val="300"/>
              </a:lnSpc>
            </a:pPr>
            <a:endParaRPr lang="en-US" sz="750" dirty="0">
              <a:latin typeface="Fidelity Sans 2 Light" panose="020B0404050501040104" pitchFamily="34" charset="77"/>
            </a:endParaRPr>
          </a:p>
          <a:p>
            <a:pPr>
              <a:lnSpc>
                <a:spcPts val="750"/>
              </a:lnSpc>
            </a:pPr>
            <a:r>
              <a:rPr lang="en-US" sz="750" dirty="0">
                <a:latin typeface="Fidelity Sans 2 Light" panose="020B0404050501040104" pitchFamily="34" charset="77"/>
              </a:rPr>
              <a:t>All third-party trademarks and service marks are the property of their respective owners. </a:t>
            </a:r>
          </a:p>
          <a:p>
            <a:pPr>
              <a:lnSpc>
                <a:spcPts val="300"/>
              </a:lnSpc>
            </a:pPr>
            <a:endParaRPr lang="en-US" sz="750" dirty="0">
              <a:latin typeface="Fidelity Sans 2 Light" panose="020B0404050501040104" pitchFamily="34" charset="77"/>
            </a:endParaRPr>
          </a:p>
          <a:p>
            <a:pPr>
              <a:lnSpc>
                <a:spcPts val="750"/>
              </a:lnSpc>
            </a:pPr>
            <a:r>
              <a:rPr lang="en-US" sz="750" dirty="0">
                <a:latin typeface="Fidelity Sans 2 Light" panose="020B0404050501040104" pitchFamily="34" charset="77"/>
              </a:rPr>
              <a:t>Fidelity Goal Booster is a service mark of FMR LLC.</a:t>
            </a:r>
          </a:p>
          <a:p>
            <a:pPr>
              <a:lnSpc>
                <a:spcPts val="300"/>
              </a:lnSpc>
            </a:pPr>
            <a:endParaRPr lang="en-US" sz="750" dirty="0">
              <a:latin typeface="Fidelity Sans 2 Light" panose="020B0404050501040104" pitchFamily="34" charset="77"/>
            </a:endParaRPr>
          </a:p>
          <a:p>
            <a:pPr>
              <a:lnSpc>
                <a:spcPts val="750"/>
              </a:lnSpc>
            </a:pPr>
            <a:r>
              <a:rPr lang="en-US" sz="750" dirty="0">
                <a:latin typeface="Fidelity Sans 2 Light" panose="020B0404050501040104" pitchFamily="34" charset="77"/>
              </a:rPr>
              <a:t>The Fidelity Investments and pyramid design logo is a registered service mark of FMR LLC. </a:t>
            </a:r>
          </a:p>
          <a:p>
            <a:pPr>
              <a:lnSpc>
                <a:spcPts val="300"/>
              </a:lnSpc>
            </a:pPr>
            <a:endParaRPr lang="en-US" sz="750" dirty="0">
              <a:latin typeface="Fidelity Sans 2 Light" panose="020B0404050501040104" pitchFamily="34" charset="77"/>
            </a:endParaRPr>
          </a:p>
          <a:p>
            <a:pPr>
              <a:lnSpc>
                <a:spcPts val="750"/>
              </a:lnSpc>
            </a:pPr>
            <a:r>
              <a:rPr lang="en-US" sz="750" dirty="0">
                <a:latin typeface="Fidelity Sans 2 Light" panose="020B0404050501040104" pitchFamily="34" charset="77"/>
              </a:rPr>
              <a:t>Fidelity Brokerage Services LLC, Member NYSE, SIPC, 900 Salem Street, Smithfield, RI 02917</a:t>
            </a:r>
          </a:p>
          <a:p>
            <a:pPr>
              <a:lnSpc>
                <a:spcPts val="300"/>
              </a:lnSpc>
            </a:pPr>
            <a:r>
              <a:rPr lang="en-US" sz="750" dirty="0">
                <a:latin typeface="Fidelity Sans 2 Light" panose="020B0404050501040104" pitchFamily="34" charset="77"/>
              </a:rPr>
              <a:t>            </a:t>
            </a:r>
          </a:p>
          <a:p>
            <a:pPr>
              <a:lnSpc>
                <a:spcPts val="750"/>
              </a:lnSpc>
            </a:pPr>
            <a:r>
              <a:rPr lang="en-US" sz="750" dirty="0">
                <a:latin typeface="Fidelity Sans 2 Light" panose="020B0404050501040104" pitchFamily="34" charset="77"/>
              </a:rPr>
              <a:t>© 2026 FMR LLC. All rights reserved.            1258811.1.0</a:t>
            </a:r>
          </a:p>
          <a:p>
            <a:pPr>
              <a:lnSpc>
                <a:spcPts val="750"/>
              </a:lnSpc>
            </a:pPr>
            <a:endParaRPr lang="en-US" sz="750" dirty="0">
              <a:latin typeface="Fidelity Sans 2 Light" panose="020B0404050501040104" pitchFamily="34" charset="77"/>
            </a:endParaRPr>
          </a:p>
        </p:txBody>
      </p:sp>
      <p:pic>
        <p:nvPicPr>
          <p:cNvPr id="18" name="Picture 17">
            <a:extLst>
              <a:ext uri="{FF2B5EF4-FFF2-40B4-BE49-F238E27FC236}">
                <a16:creationId xmlns:a16="http://schemas.microsoft.com/office/drawing/2014/main" id="{579CCEAA-42CD-DCF9-C22E-DCA2384B1E88}"/>
              </a:ext>
            </a:extLst>
          </p:cNvPr>
          <p:cNvPicPr>
            <a:picLocks noChangeAspect="1"/>
          </p:cNvPicPr>
          <p:nvPr/>
        </p:nvPicPr>
        <p:blipFill>
          <a:blip r:embed="rId3"/>
          <a:stretch>
            <a:fillRect/>
          </a:stretch>
        </p:blipFill>
        <p:spPr>
          <a:xfrm>
            <a:off x="478690" y="6296706"/>
            <a:ext cx="762000" cy="762000"/>
          </a:xfrm>
          <a:prstGeom prst="rect">
            <a:avLst/>
          </a:prstGeom>
        </p:spPr>
      </p:pic>
    </p:spTree>
    <p:extLst>
      <p:ext uri="{BB962C8B-B14F-4D97-AF65-F5344CB8AC3E}">
        <p14:creationId xmlns:p14="http://schemas.microsoft.com/office/powerpoint/2010/main" val="156976155"/>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Them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26</TotalTime>
  <Words>408</Words>
  <Application>Microsoft Office PowerPoint</Application>
  <PresentationFormat>Custom</PresentationFormat>
  <Paragraphs>26</Paragraphs>
  <Slides>1</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vt:i4>
      </vt:variant>
    </vt:vector>
  </HeadingPairs>
  <TitlesOfParts>
    <vt:vector size="9" baseType="lpstr">
      <vt:lpstr>Aptos</vt:lpstr>
      <vt:lpstr>Aptos Display</vt:lpstr>
      <vt:lpstr>Arial</vt:lpstr>
      <vt:lpstr>Fidelity Sans 2</vt:lpstr>
      <vt:lpstr>Fidelity Sans 2 Light</vt:lpstr>
      <vt:lpstr>Fidelity Slab</vt:lpstr>
      <vt:lpstr>Fidelity Slab Light</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Ruesch, Joseph</dc:creator>
  <cp:lastModifiedBy>Findlen, Michelle</cp:lastModifiedBy>
  <cp:revision>4</cp:revision>
  <dcterms:created xsi:type="dcterms:W3CDTF">2026-04-25T01:02:24Z</dcterms:created>
  <dcterms:modified xsi:type="dcterms:W3CDTF">2026-04-27T12:35:03Z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526cd327-f806-4fe6-bd83-ee274c8a0858_Enabled">
    <vt:lpwstr>true</vt:lpwstr>
  </property>
  <property fmtid="{D5CDD505-2E9C-101B-9397-08002B2CF9AE}" pid="3" name="MSIP_Label_526cd327-f806-4fe6-bd83-ee274c8a0858_SetDate">
    <vt:lpwstr>2026-04-27T12:34:38Z</vt:lpwstr>
  </property>
  <property fmtid="{D5CDD505-2E9C-101B-9397-08002B2CF9AE}" pid="4" name="MSIP_Label_526cd327-f806-4fe6-bd83-ee274c8a0858_Method">
    <vt:lpwstr>Privileged</vt:lpwstr>
  </property>
  <property fmtid="{D5CDD505-2E9C-101B-9397-08002B2CF9AE}" pid="5" name="MSIP_Label_526cd327-f806-4fe6-bd83-ee274c8a0858_Name">
    <vt:lpwstr>Public</vt:lpwstr>
  </property>
  <property fmtid="{D5CDD505-2E9C-101B-9397-08002B2CF9AE}" pid="6" name="MSIP_Label_526cd327-f806-4fe6-bd83-ee274c8a0858_SiteId">
    <vt:lpwstr>7521acbc-a68c-41e5-a975-1cf83066dd19</vt:lpwstr>
  </property>
  <property fmtid="{D5CDD505-2E9C-101B-9397-08002B2CF9AE}" pid="7" name="MSIP_Label_526cd327-f806-4fe6-bd83-ee274c8a0858_ActionId">
    <vt:lpwstr>ac7003d4-3f1e-4db5-a84d-488170fb8d69</vt:lpwstr>
  </property>
  <property fmtid="{D5CDD505-2E9C-101B-9397-08002B2CF9AE}" pid="8" name="MSIP_Label_526cd327-f806-4fe6-bd83-ee274c8a0858_ContentBits">
    <vt:lpwstr>0</vt:lpwstr>
  </property>
  <property fmtid="{D5CDD505-2E9C-101B-9397-08002B2CF9AE}" pid="9" name="MSIP_Label_526cd327-f806-4fe6-bd83-ee274c8a0858_Tag">
    <vt:lpwstr>10, 0, 1, 1</vt:lpwstr>
  </property>
</Properties>
</file>